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A63D-1D1A-4E58-94BF-697099BD05E3}" type="datetimeFigureOut">
              <a:rPr lang="es-CO" smtClean="0"/>
              <a:t>10/07/2015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23D8-8F4A-49EF-8D0C-21EF6FCF61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3918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A63D-1D1A-4E58-94BF-697099BD05E3}" type="datetimeFigureOut">
              <a:rPr lang="es-CO" smtClean="0"/>
              <a:t>10/07/2015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23D8-8F4A-49EF-8D0C-21EF6FCF61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3831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A63D-1D1A-4E58-94BF-697099BD05E3}" type="datetimeFigureOut">
              <a:rPr lang="es-CO" smtClean="0"/>
              <a:t>10/07/2015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23D8-8F4A-49EF-8D0C-21EF6FCF61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1890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A63D-1D1A-4E58-94BF-697099BD05E3}" type="datetimeFigureOut">
              <a:rPr lang="es-CO" smtClean="0"/>
              <a:t>10/07/2015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23D8-8F4A-49EF-8D0C-21EF6FCF6132}" type="slidenum">
              <a:rPr lang="es-CO" smtClean="0"/>
              <a:t>‹Nº›</a:t>
            </a:fld>
            <a:endParaRPr lang="es-CO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877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A63D-1D1A-4E58-94BF-697099BD05E3}" type="datetimeFigureOut">
              <a:rPr lang="es-CO" smtClean="0"/>
              <a:t>10/07/2015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23D8-8F4A-49EF-8D0C-21EF6FCF61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235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A63D-1D1A-4E58-94BF-697099BD05E3}" type="datetimeFigureOut">
              <a:rPr lang="es-CO" smtClean="0"/>
              <a:t>10/07/2015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23D8-8F4A-49EF-8D0C-21EF6FCF61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6028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A63D-1D1A-4E58-94BF-697099BD05E3}" type="datetimeFigureOut">
              <a:rPr lang="es-CO" smtClean="0"/>
              <a:t>10/07/2015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23D8-8F4A-49EF-8D0C-21EF6FCF61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7265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A63D-1D1A-4E58-94BF-697099BD05E3}" type="datetimeFigureOut">
              <a:rPr lang="es-CO" smtClean="0"/>
              <a:t>10/07/2015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23D8-8F4A-49EF-8D0C-21EF6FCF61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3568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A63D-1D1A-4E58-94BF-697099BD05E3}" type="datetimeFigureOut">
              <a:rPr lang="es-CO" smtClean="0"/>
              <a:t>10/07/2015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23D8-8F4A-49EF-8D0C-21EF6FCF61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94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A63D-1D1A-4E58-94BF-697099BD05E3}" type="datetimeFigureOut">
              <a:rPr lang="es-CO" smtClean="0"/>
              <a:t>10/07/2015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23D8-8F4A-49EF-8D0C-21EF6FCF61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771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A63D-1D1A-4E58-94BF-697099BD05E3}" type="datetimeFigureOut">
              <a:rPr lang="es-CO" smtClean="0"/>
              <a:t>10/07/2015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23D8-8F4A-49EF-8D0C-21EF6FCF61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406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A63D-1D1A-4E58-94BF-697099BD05E3}" type="datetimeFigureOut">
              <a:rPr lang="es-CO" smtClean="0"/>
              <a:t>10/07/2015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23D8-8F4A-49EF-8D0C-21EF6FCF61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408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A63D-1D1A-4E58-94BF-697099BD05E3}" type="datetimeFigureOut">
              <a:rPr lang="es-CO" smtClean="0"/>
              <a:t>10/07/2015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23D8-8F4A-49EF-8D0C-21EF6FCF61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2730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A63D-1D1A-4E58-94BF-697099BD05E3}" type="datetimeFigureOut">
              <a:rPr lang="es-CO" smtClean="0"/>
              <a:t>10/07/2015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23D8-8F4A-49EF-8D0C-21EF6FCF61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187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A63D-1D1A-4E58-94BF-697099BD05E3}" type="datetimeFigureOut">
              <a:rPr lang="es-CO" smtClean="0"/>
              <a:t>10/07/2015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23D8-8F4A-49EF-8D0C-21EF6FCF61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636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A63D-1D1A-4E58-94BF-697099BD05E3}" type="datetimeFigureOut">
              <a:rPr lang="es-CO" smtClean="0"/>
              <a:t>10/07/2015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23D8-8F4A-49EF-8D0C-21EF6FCF61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787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A63D-1D1A-4E58-94BF-697099BD05E3}" type="datetimeFigureOut">
              <a:rPr lang="es-CO" smtClean="0"/>
              <a:t>10/07/2015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23D8-8F4A-49EF-8D0C-21EF6FCF61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770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BC1A63D-1D1A-4E58-94BF-697099BD05E3}" type="datetimeFigureOut">
              <a:rPr lang="es-CO" smtClean="0"/>
              <a:t>10/07/2015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1AB23D8-8F4A-49EF-8D0C-21EF6FCF61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990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012" y="927279"/>
            <a:ext cx="8689976" cy="1893195"/>
          </a:xfrm>
        </p:spPr>
        <p:txBody>
          <a:bodyPr>
            <a:normAutofit fontScale="90000"/>
          </a:bodyPr>
          <a:lstStyle/>
          <a:p>
            <a:r>
              <a:rPr lang="es-CO" sz="8800" dirty="0" smtClean="0">
                <a:latin typeface="Algerian" panose="04020705040A02060702" pitchFamily="82" charset="0"/>
              </a:rPr>
              <a:t>Historieta</a:t>
            </a:r>
            <a:br>
              <a:rPr lang="es-CO" sz="8800" dirty="0" smtClean="0">
                <a:latin typeface="Algerian" panose="04020705040A02060702" pitchFamily="82" charset="0"/>
              </a:rPr>
            </a:br>
            <a:r>
              <a:rPr lang="es-CO" sz="5300" dirty="0" smtClean="0">
                <a:latin typeface="Algerian" panose="04020705040A02060702" pitchFamily="82" charset="0"/>
              </a:rPr>
              <a:t>(la peor fiesta)</a:t>
            </a:r>
            <a:endParaRPr lang="es-CO" sz="5300" dirty="0">
              <a:latin typeface="Algerian" panose="04020705040A020607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664594"/>
          </a:xfrm>
        </p:spPr>
        <p:txBody>
          <a:bodyPr>
            <a:noAutofit/>
          </a:bodyPr>
          <a:lstStyle/>
          <a:p>
            <a:pPr algn="r"/>
            <a:r>
              <a:rPr lang="es-CO" sz="24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Juliana Hincapié Mora</a:t>
            </a:r>
          </a:p>
          <a:p>
            <a:pPr algn="r"/>
            <a:r>
              <a:rPr lang="es-CO" sz="24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Tecnología</a:t>
            </a:r>
          </a:p>
          <a:p>
            <a:pPr algn="r"/>
            <a:r>
              <a:rPr lang="es-CO" sz="24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7°2</a:t>
            </a:r>
            <a:endParaRPr lang="es-CO" sz="24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404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385" y="275907"/>
            <a:ext cx="7606983" cy="5918831"/>
          </a:xfrm>
        </p:spPr>
      </p:pic>
    </p:spTree>
    <p:extLst>
      <p:ext uri="{BB962C8B-B14F-4D97-AF65-F5344CB8AC3E}">
        <p14:creationId xmlns:p14="http://schemas.microsoft.com/office/powerpoint/2010/main" val="1909068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00" y="128789"/>
            <a:ext cx="8399741" cy="6210921"/>
          </a:xfrm>
        </p:spPr>
      </p:pic>
    </p:spTree>
    <p:extLst>
      <p:ext uri="{BB962C8B-B14F-4D97-AF65-F5344CB8AC3E}">
        <p14:creationId xmlns:p14="http://schemas.microsoft.com/office/powerpoint/2010/main" val="714032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926" y="435132"/>
            <a:ext cx="7005562" cy="5600547"/>
          </a:xfrm>
        </p:spPr>
      </p:pic>
    </p:spTree>
    <p:extLst>
      <p:ext uri="{BB962C8B-B14F-4D97-AF65-F5344CB8AC3E}">
        <p14:creationId xmlns:p14="http://schemas.microsoft.com/office/powerpoint/2010/main" val="4219717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57" y="306343"/>
            <a:ext cx="8299797" cy="6003661"/>
          </a:xfrm>
        </p:spPr>
      </p:pic>
    </p:spTree>
    <p:extLst>
      <p:ext uri="{BB962C8B-B14F-4D97-AF65-F5344CB8AC3E}">
        <p14:creationId xmlns:p14="http://schemas.microsoft.com/office/powerpoint/2010/main" val="3729100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"/>
          <a:stretch/>
        </p:blipFill>
        <p:spPr>
          <a:xfrm>
            <a:off x="2189408" y="383617"/>
            <a:ext cx="7836171" cy="5617938"/>
          </a:xfrm>
        </p:spPr>
      </p:pic>
    </p:spTree>
    <p:extLst>
      <p:ext uri="{BB962C8B-B14F-4D97-AF65-F5344CB8AC3E}">
        <p14:creationId xmlns:p14="http://schemas.microsoft.com/office/powerpoint/2010/main" val="1000196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838" y="692709"/>
            <a:ext cx="9311728" cy="5128541"/>
          </a:xfrm>
        </p:spPr>
      </p:pic>
    </p:spTree>
    <p:extLst>
      <p:ext uri="{BB962C8B-B14F-4D97-AF65-F5344CB8AC3E}">
        <p14:creationId xmlns:p14="http://schemas.microsoft.com/office/powerpoint/2010/main" val="804418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404" y="499526"/>
            <a:ext cx="7722419" cy="5801665"/>
          </a:xfrm>
        </p:spPr>
      </p:pic>
    </p:spTree>
    <p:extLst>
      <p:ext uri="{BB962C8B-B14F-4D97-AF65-F5344CB8AC3E}">
        <p14:creationId xmlns:p14="http://schemas.microsoft.com/office/powerpoint/2010/main" val="4179872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2" r="22195" b="8344"/>
          <a:stretch/>
        </p:blipFill>
        <p:spPr>
          <a:xfrm>
            <a:off x="2483243" y="373486"/>
            <a:ext cx="7111517" cy="5534259"/>
          </a:xfrm>
        </p:spPr>
      </p:pic>
    </p:spTree>
    <p:extLst>
      <p:ext uri="{BB962C8B-B14F-4D97-AF65-F5344CB8AC3E}">
        <p14:creationId xmlns:p14="http://schemas.microsoft.com/office/powerpoint/2010/main" val="792371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13" y="383617"/>
            <a:ext cx="7161440" cy="5682332"/>
          </a:xfrm>
        </p:spPr>
      </p:pic>
    </p:spTree>
    <p:extLst>
      <p:ext uri="{BB962C8B-B14F-4D97-AF65-F5344CB8AC3E}">
        <p14:creationId xmlns:p14="http://schemas.microsoft.com/office/powerpoint/2010/main" val="648630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96" y="486647"/>
            <a:ext cx="6604912" cy="5481629"/>
          </a:xfrm>
        </p:spPr>
      </p:pic>
    </p:spTree>
    <p:extLst>
      <p:ext uri="{BB962C8B-B14F-4D97-AF65-F5344CB8AC3E}">
        <p14:creationId xmlns:p14="http://schemas.microsoft.com/office/powerpoint/2010/main" val="295986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891" y="488950"/>
            <a:ext cx="9502303" cy="5551242"/>
          </a:xfrm>
        </p:spPr>
      </p:pic>
    </p:spTree>
    <p:extLst>
      <p:ext uri="{BB962C8B-B14F-4D97-AF65-F5344CB8AC3E}">
        <p14:creationId xmlns:p14="http://schemas.microsoft.com/office/powerpoint/2010/main" val="2154824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3"/>
          <a:stretch/>
        </p:blipFill>
        <p:spPr>
          <a:xfrm>
            <a:off x="2421206" y="425003"/>
            <a:ext cx="7070523" cy="5237611"/>
          </a:xfrm>
        </p:spPr>
      </p:pic>
    </p:spTree>
    <p:extLst>
      <p:ext uri="{BB962C8B-B14F-4D97-AF65-F5344CB8AC3E}">
        <p14:creationId xmlns:p14="http://schemas.microsoft.com/office/powerpoint/2010/main" val="4002059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052" y="486648"/>
            <a:ext cx="7180283" cy="5277899"/>
          </a:xfrm>
        </p:spPr>
      </p:pic>
    </p:spTree>
    <p:extLst>
      <p:ext uri="{BB962C8B-B14F-4D97-AF65-F5344CB8AC3E}">
        <p14:creationId xmlns:p14="http://schemas.microsoft.com/office/powerpoint/2010/main" val="2830671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60" y="587721"/>
            <a:ext cx="7418231" cy="5549444"/>
          </a:xfrm>
        </p:spPr>
      </p:pic>
    </p:spTree>
    <p:extLst>
      <p:ext uri="{BB962C8B-B14F-4D97-AF65-F5344CB8AC3E}">
        <p14:creationId xmlns:p14="http://schemas.microsoft.com/office/powerpoint/2010/main" val="3095989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737" y="271194"/>
            <a:ext cx="7550418" cy="5717028"/>
          </a:xfrm>
        </p:spPr>
      </p:pic>
    </p:spTree>
    <p:extLst>
      <p:ext uri="{BB962C8B-B14F-4D97-AF65-F5344CB8AC3E}">
        <p14:creationId xmlns:p14="http://schemas.microsoft.com/office/powerpoint/2010/main" val="2033687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13" y="314100"/>
            <a:ext cx="7933386" cy="5904903"/>
          </a:xfrm>
        </p:spPr>
      </p:pic>
    </p:spTree>
    <p:extLst>
      <p:ext uri="{BB962C8B-B14F-4D97-AF65-F5344CB8AC3E}">
        <p14:creationId xmlns:p14="http://schemas.microsoft.com/office/powerpoint/2010/main" val="15465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44" y="618186"/>
            <a:ext cx="7171978" cy="5404833"/>
          </a:xfrm>
        </p:spPr>
      </p:pic>
    </p:spTree>
    <p:extLst>
      <p:ext uri="{BB962C8B-B14F-4D97-AF65-F5344CB8AC3E}">
        <p14:creationId xmlns:p14="http://schemas.microsoft.com/office/powerpoint/2010/main" val="3417192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86" y="267707"/>
            <a:ext cx="7416502" cy="5965668"/>
          </a:xfrm>
        </p:spPr>
      </p:pic>
    </p:spTree>
    <p:extLst>
      <p:ext uri="{BB962C8B-B14F-4D97-AF65-F5344CB8AC3E}">
        <p14:creationId xmlns:p14="http://schemas.microsoft.com/office/powerpoint/2010/main" val="1009531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10" y="261704"/>
            <a:ext cx="6001555" cy="5828766"/>
          </a:xfrm>
        </p:spPr>
      </p:pic>
    </p:spTree>
    <p:extLst>
      <p:ext uri="{BB962C8B-B14F-4D97-AF65-F5344CB8AC3E}">
        <p14:creationId xmlns:p14="http://schemas.microsoft.com/office/powerpoint/2010/main" val="3557919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83" y="448011"/>
            <a:ext cx="6507097" cy="5320564"/>
          </a:xfrm>
        </p:spPr>
      </p:pic>
    </p:spTree>
    <p:extLst>
      <p:ext uri="{BB962C8B-B14F-4D97-AF65-F5344CB8AC3E}">
        <p14:creationId xmlns:p14="http://schemas.microsoft.com/office/powerpoint/2010/main" val="51084303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335</TotalTime>
  <Words>6</Words>
  <Application>Microsoft Office PowerPoint</Application>
  <PresentationFormat>Panorámica</PresentationFormat>
  <Paragraphs>4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Algerian</vt:lpstr>
      <vt:lpstr>Arial</vt:lpstr>
      <vt:lpstr>Tw Cen MT</vt:lpstr>
      <vt:lpstr>Gota</vt:lpstr>
      <vt:lpstr>Historieta (la peor fiesta)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Historieta (la peor fiesta)</dc:title>
  <dc:creator>FAMILIA</dc:creator>
  <cp:lastModifiedBy>FAMILIA</cp:lastModifiedBy>
  <cp:revision>17</cp:revision>
  <dcterms:created xsi:type="dcterms:W3CDTF">2015-07-09T21:54:41Z</dcterms:created>
  <dcterms:modified xsi:type="dcterms:W3CDTF">2015-07-10T23:38:01Z</dcterms:modified>
</cp:coreProperties>
</file>